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4754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0B9131C0-4BE0-4A52-9D0B-F8E03146D1D6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4753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09FB337D-FEBB-4A6A-9252-BB87EA9501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5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9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06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02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672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90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760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95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990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8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095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9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2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3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496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42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56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55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7FB944-9B9D-485E-BF85-ABE638DA729F}" type="datetimeFigureOut">
              <a:rPr lang="en-GB" smtClean="0"/>
              <a:t>08/03/2015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C6C3-EE18-4BA5-9147-C93EB52A04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3306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589" y="476519"/>
            <a:ext cx="10539062" cy="4468288"/>
          </a:xfrm>
        </p:spPr>
        <p:txBody>
          <a:bodyPr/>
          <a:lstStyle/>
          <a:p>
            <a:pPr algn="ctr"/>
            <a:r>
              <a:rPr lang="en-GB" sz="13800" dirty="0" smtClean="0"/>
              <a:t>Computing Project</a:t>
            </a:r>
            <a:endParaRPr lang="en-GB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1930" y="5086474"/>
            <a:ext cx="8825658" cy="1481752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Upton heath primary school</a:t>
            </a:r>
          </a:p>
          <a:p>
            <a:pPr algn="ctr"/>
            <a:r>
              <a:rPr lang="en-GB" sz="4000" dirty="0" smtClean="0"/>
              <a:t>Chester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21019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3: Scratch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152983"/>
            <a:ext cx="4357330" cy="600130"/>
          </a:xfrm>
        </p:spPr>
        <p:txBody>
          <a:bodyPr/>
          <a:lstStyle/>
          <a:p>
            <a:r>
              <a:rPr lang="en-GB" dirty="0" smtClean="0"/>
              <a:t>Amy, Danielle and Sarah</a:t>
            </a:r>
            <a:endParaRPr lang="en-GB" dirty="0"/>
          </a:p>
        </p:txBody>
      </p:sp>
      <p:pic>
        <p:nvPicPr>
          <p:cNvPr id="1026" name="Picture 2" descr="http://www7.pcmag.com/media/images/367306-scratch-from-m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" y="1952423"/>
            <a:ext cx="504825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earnatec.co.uk/images/scratch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098" y="624949"/>
            <a:ext cx="5298100" cy="364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ublic.klp.rm.com/establishments/9310000/ICT/ICTWebsite/Picture%20Library/Scratch%20Imag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1"/>
          <a:stretch/>
        </p:blipFill>
        <p:spPr bwMode="auto">
          <a:xfrm>
            <a:off x="7728178" y="4607177"/>
            <a:ext cx="1724915" cy="193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5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395955"/>
              </p:ext>
            </p:extLst>
          </p:nvPr>
        </p:nvGraphicFramePr>
        <p:xfrm>
          <a:off x="1296496" y="301111"/>
          <a:ext cx="894715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/>
                <a:gridCol w="4473575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Success </a:t>
                      </a:r>
                      <a:r>
                        <a:rPr lang="en-GB" dirty="0" err="1" smtClean="0"/>
                        <a:t>Crteria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Must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Change background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Insert</a:t>
                      </a:r>
                      <a:r>
                        <a:rPr lang="en-GB" baseline="0" dirty="0" smtClean="0"/>
                        <a:t> two sprites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Should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Forever/repeat button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Could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Try</a:t>
                      </a:r>
                      <a:r>
                        <a:rPr lang="en-GB" baseline="0" dirty="0" smtClean="0"/>
                        <a:t> something new!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3127" y="2446984"/>
            <a:ext cx="5385092" cy="4022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28624" y="2446985"/>
            <a:ext cx="5385090" cy="40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53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5: </a:t>
            </a:r>
            <a:r>
              <a:rPr lang="en-GB" dirty="0" smtClean="0"/>
              <a:t>Scratch</a:t>
            </a:r>
            <a:br>
              <a:rPr lang="en-GB" dirty="0" smtClean="0"/>
            </a:br>
            <a:r>
              <a:rPr lang="en-GB" dirty="0" smtClean="0"/>
              <a:t>Claire and Nick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411" y="2271579"/>
            <a:ext cx="5617466" cy="41957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38470" y="452718"/>
            <a:ext cx="5886658" cy="4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5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</a:t>
            </a:r>
            <a:r>
              <a:rPr lang="en-GB" dirty="0" smtClean="0"/>
              <a:t>4: </a:t>
            </a:r>
            <a:r>
              <a:rPr lang="en-GB" dirty="0" smtClean="0"/>
              <a:t>Pro-bot </a:t>
            </a:r>
            <a:br>
              <a:rPr lang="en-GB" dirty="0" smtClean="0"/>
            </a:br>
            <a:r>
              <a:rPr lang="en-GB" dirty="0" smtClean="0"/>
              <a:t>Rob and Kath</a:t>
            </a:r>
            <a:endParaRPr lang="en-GB" dirty="0"/>
          </a:p>
        </p:txBody>
      </p:sp>
      <p:pic>
        <p:nvPicPr>
          <p:cNvPr id="2050" name="Picture 2" descr="http://www.techfaster.com/wp-content/uploads/2014/06/p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166" y="1853247"/>
            <a:ext cx="4272316" cy="29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4917"/>
          <a:stretch/>
        </p:blipFill>
        <p:spPr>
          <a:xfrm rot="10800000">
            <a:off x="371766" y="1853247"/>
            <a:ext cx="6067128" cy="44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2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2052918"/>
            <a:ext cx="11719775" cy="4195481"/>
          </a:xfrm>
        </p:spPr>
        <p:txBody>
          <a:bodyPr>
            <a:noAutofit/>
          </a:bodyPr>
          <a:lstStyle/>
          <a:p>
            <a:r>
              <a:rPr lang="en-GB" sz="13800" dirty="0" smtClean="0"/>
              <a:t>Thank you!</a:t>
            </a:r>
            <a:endParaRPr lang="en-GB" sz="13800" dirty="0"/>
          </a:p>
        </p:txBody>
      </p:sp>
    </p:spTree>
    <p:extLst>
      <p:ext uri="{BB962C8B-B14F-4D97-AF65-F5344CB8AC3E}">
        <p14:creationId xmlns:p14="http://schemas.microsoft.com/office/powerpoint/2010/main" val="1201292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43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Computing Project</vt:lpstr>
      <vt:lpstr>Year 3: Scratch</vt:lpstr>
      <vt:lpstr>PowerPoint Presentation</vt:lpstr>
      <vt:lpstr>Year 5: Scratch Claire and Nick </vt:lpstr>
      <vt:lpstr>Year 4: Pro-bot  Rob and Kath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Project</dc:title>
  <dc:creator>Amy Molyneux</dc:creator>
  <cp:lastModifiedBy>Amy Molyneux</cp:lastModifiedBy>
  <cp:revision>7</cp:revision>
  <cp:lastPrinted>2015-03-08T18:24:40Z</cp:lastPrinted>
  <dcterms:created xsi:type="dcterms:W3CDTF">2015-03-08T09:03:03Z</dcterms:created>
  <dcterms:modified xsi:type="dcterms:W3CDTF">2015-03-08T18:35:23Z</dcterms:modified>
</cp:coreProperties>
</file>