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1" r:id="rId6"/>
    <p:sldId id="266" r:id="rId7"/>
    <p:sldId id="267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7CD6-5AF9-4113-B41A-778F31437364}" type="datetimeFigureOut">
              <a:rPr lang="en-GB" smtClean="0"/>
              <a:t>09/03/2015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6AC4-6F30-4384-9D14-CF24B5FE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30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7CD6-5AF9-4113-B41A-778F31437364}" type="datetimeFigureOut">
              <a:rPr lang="en-GB" smtClean="0"/>
              <a:t>09/03/2015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6AC4-6F30-4384-9D14-CF24B5FE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63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7CD6-5AF9-4113-B41A-778F31437364}" type="datetimeFigureOut">
              <a:rPr lang="en-GB" smtClean="0"/>
              <a:t>09/03/2015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6AC4-6F30-4384-9D14-CF24B5FE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00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7CD6-5AF9-4113-B41A-778F31437364}" type="datetimeFigureOut">
              <a:rPr lang="en-GB" smtClean="0"/>
              <a:t>09/03/2015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6AC4-6F30-4384-9D14-CF24B5FE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107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7CD6-5AF9-4113-B41A-778F31437364}" type="datetimeFigureOut">
              <a:rPr lang="en-GB" smtClean="0"/>
              <a:t>09/03/2015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6AC4-6F30-4384-9D14-CF24B5FE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90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7CD6-5AF9-4113-B41A-778F31437364}" type="datetimeFigureOut">
              <a:rPr lang="en-GB" smtClean="0"/>
              <a:t>09/03/2015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6AC4-6F30-4384-9D14-CF24B5FE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1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7CD6-5AF9-4113-B41A-778F31437364}" type="datetimeFigureOut">
              <a:rPr lang="en-GB" smtClean="0"/>
              <a:t>09/03/2015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6AC4-6F30-4384-9D14-CF24B5FE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45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7CD6-5AF9-4113-B41A-778F31437364}" type="datetimeFigureOut">
              <a:rPr lang="en-GB" smtClean="0"/>
              <a:t>09/03/2015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6AC4-6F30-4384-9D14-CF24B5FE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871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7CD6-5AF9-4113-B41A-778F31437364}" type="datetimeFigureOut">
              <a:rPr lang="en-GB" smtClean="0"/>
              <a:t>09/03/2015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6AC4-6F30-4384-9D14-CF24B5FE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0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7CD6-5AF9-4113-B41A-778F31437364}" type="datetimeFigureOut">
              <a:rPr lang="en-GB" smtClean="0"/>
              <a:t>09/03/2015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6AC4-6F30-4384-9D14-CF24B5FE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21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7CD6-5AF9-4113-B41A-778F31437364}" type="datetimeFigureOut">
              <a:rPr lang="en-GB" smtClean="0"/>
              <a:t>09/03/2015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6AC4-6F30-4384-9D14-CF24B5FE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90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87CD6-5AF9-4113-B41A-778F31437364}" type="datetimeFigureOut">
              <a:rPr lang="en-GB" smtClean="0"/>
              <a:t>09/03/2015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E6AC4-6F30-4384-9D14-CF24B5FE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94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5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1554" r="-20000"/>
          <a:stretch/>
        </p:blipFill>
        <p:spPr>
          <a:xfrm>
            <a:off x="0" y="251460"/>
            <a:ext cx="12070080" cy="644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0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4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1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8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9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3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5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Lang</dc:creator>
  <cp:lastModifiedBy>Sarah Lang</cp:lastModifiedBy>
  <cp:revision>5</cp:revision>
  <dcterms:created xsi:type="dcterms:W3CDTF">2015-03-09T11:06:11Z</dcterms:created>
  <dcterms:modified xsi:type="dcterms:W3CDTF">2015-03-09T11:13:17Z</dcterms:modified>
</cp:coreProperties>
</file>